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sldIdLst>
    <p:sldId id="363" r:id="rId2"/>
    <p:sldId id="354" r:id="rId3"/>
    <p:sldId id="340" r:id="rId4"/>
    <p:sldId id="362" r:id="rId5"/>
    <p:sldId id="361" r:id="rId6"/>
    <p:sldId id="364" r:id="rId7"/>
    <p:sldId id="365" r:id="rId8"/>
    <p:sldId id="36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fld id="{94E7F1E4-C0A9-4426-B363-5C7CB29F3E87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fld id="{5073C411-4CAC-4C00-A035-32FE961A7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6DB4-ECD6-4DED-AB06-6B3AE4DDE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B7B9-7325-473D-9698-05798312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2627B-C1C9-4097-8F05-5117E1508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C8F4-ECD7-4C7F-8EAF-7F451B128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50AEE-2B62-45F1-9AFE-B3FC4B5FF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D837-9650-4D2F-888A-D795B232D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2EDD-367D-4832-ACB4-7F1BB140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C64B-D20D-4F4F-9EEB-4D5436B18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0A3FE-E010-400A-B0EF-6D19CCA0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EA43-D70E-4813-9FF8-055D80A35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4968-E242-42D4-B479-C4DCED384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1261-5894-45A3-9D88-392379E6E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9505BC-F762-434C-A304-325CAFADD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3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huprova-dv@mail.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ru-RU" dirty="0" smtClean="0"/>
              <a:t>	«</a:t>
            </a:r>
            <a:r>
              <a:rPr lang="ru-RU" sz="3600" dirty="0" smtClean="0"/>
              <a:t>Главное назначение врача состоит в </a:t>
            </a:r>
            <a:r>
              <a:rPr lang="ru-RU" sz="3600" dirty="0" err="1" smtClean="0"/>
              <a:t>научении</a:t>
            </a:r>
            <a:r>
              <a:rPr lang="ru-RU" sz="3600" dirty="0" smtClean="0"/>
              <a:t> пациента быть здоровым и лечении тех, кого не удалось этому научить.»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3600" dirty="0" smtClean="0"/>
              <a:t>				Н.И. Пирогов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241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</a:rPr>
              <a:t>ФГОС ВО 3++ (уровень – подготовка кадров ВК в ординатура)</a:t>
            </a:r>
            <a:endParaRPr lang="ru-RU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9" y="1412776"/>
            <a:ext cx="8964487" cy="518457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195736" y="4509120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6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328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907704" y="4293096"/>
            <a:ext cx="1656184" cy="14401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691680" y="4077072"/>
            <a:ext cx="1440160" cy="2880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2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/>
          <a:lstStyle/>
          <a:p>
            <a:pPr algn="ctr"/>
            <a:r>
              <a:rPr lang="ru-RU" dirty="0" smtClean="0"/>
              <a:t>Задание для выполнения и сроки: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1125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1. Весь теоретический материал размещен в учебно-методическом сопровождении дисциплины (лекция + два первых практических занятия)</a:t>
            </a:r>
          </a:p>
          <a:p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5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6436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2. Задание (одно на выбор):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    - разработать практическое занятие по любой теме Вашей специальности (указать цель, задачи, методы,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схематично содержание,  результаты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занятия, т.е. что будет подлежать оценке и сами средства, с помощью которых будете оценивать студентов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6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446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- разработать занятие в школе здоровья (одна тема по Вашей специальности), указав цель, занятие, особенности аудитории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т.е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кому адресовано), особенность методов проведения, средства оценки эффективности проведенного занятия (анкетирование слушателей, опрос, практические действия и пр.)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6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0640"/>
          </a:xfrm>
        </p:spPr>
        <p:txBody>
          <a:bodyPr/>
          <a:lstStyle/>
          <a:p>
            <a:endParaRPr lang="ru-RU" sz="40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Выполненное задание отправить на эл. почту: 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chuprova-dv@mail.ru</a:t>
            </a:r>
            <a:endParaRPr lang="en-US" sz="40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Срок: до 23.12.2022</a:t>
            </a:r>
          </a:p>
        </p:txBody>
      </p:sp>
    </p:spTree>
    <p:extLst>
      <p:ext uri="{BB962C8B-B14F-4D97-AF65-F5344CB8AC3E}">
        <p14:creationId xmlns:p14="http://schemas.microsoft.com/office/powerpoint/2010/main" val="395793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Графики дальнейших занятий и консультаций: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14.11 – занятие по особенностям делового общения (лекция)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28.11 – консультация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12.12 – консультация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Все занятия в онлайн режиме. Время начала занятий – 13.30. Продолжительность – 2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ак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. часа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1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Политика охраны здоровья в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dirty="0" smtClean="0"/>
              <a:t>	Государственная программа  «Развитие здравоохранения»</a:t>
            </a:r>
          </a:p>
          <a:p>
            <a:pPr>
              <a:buFontTx/>
              <a:buNone/>
              <a:defRPr/>
            </a:pPr>
            <a:r>
              <a:rPr lang="ru-RU" dirty="0" smtClean="0"/>
              <a:t>	Приоритеты государственной политики:</a:t>
            </a:r>
          </a:p>
          <a:p>
            <a:pPr algn="ctr">
              <a:buFontTx/>
              <a:buNone/>
              <a:defRPr/>
            </a:pPr>
            <a:r>
              <a:rPr lang="ru-RU" b="1" u="sng" dirty="0" smtClean="0">
                <a:solidFill>
                  <a:schemeClr val="accent4">
                    <a:lumMod val="10000"/>
                  </a:schemeClr>
                </a:solidFill>
              </a:rPr>
              <a:t>Сохранение и укрепление здоровья населения на основе формирования здорового образа жизни </a:t>
            </a:r>
            <a:r>
              <a:rPr lang="ru-RU" dirty="0" smtClean="0"/>
              <a:t>и повышения  доступности и качества медицинской помощи</a:t>
            </a:r>
          </a:p>
          <a:p>
            <a:pPr algn="just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/>
              <a:t>Формирование здорового образа жизни- приоритетный проект в стратегическом развитии здравоохранения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400" dirty="0" smtClean="0"/>
              <a:t>Совершенствование медико-гигиенического образования и воспитания</a:t>
            </a:r>
          </a:p>
          <a:p>
            <a:pPr algn="just">
              <a:defRPr/>
            </a:pPr>
            <a:r>
              <a:rPr lang="ru-RU" sz="2400" dirty="0" smtClean="0"/>
              <a:t>Создание эффективной системы мер по борьбе с вредными привычками</a:t>
            </a:r>
          </a:p>
          <a:p>
            <a:pPr algn="just">
              <a:defRPr/>
            </a:pPr>
            <a:r>
              <a:rPr lang="ru-RU" sz="2400" dirty="0" smtClean="0"/>
              <a:t>Обеспечение здорового питания</a:t>
            </a:r>
          </a:p>
          <a:p>
            <a:pPr algn="just">
              <a:defRPr/>
            </a:pPr>
            <a:r>
              <a:rPr lang="ru-RU" sz="2400" dirty="0" smtClean="0"/>
              <a:t>Развитие массовой физкультуры и спорта</a:t>
            </a:r>
          </a:p>
          <a:p>
            <a:pPr algn="just">
              <a:defRPr/>
            </a:pPr>
            <a:r>
              <a:rPr lang="ru-RU" sz="2400" dirty="0" smtClean="0"/>
              <a:t>Снижение риска воздействия неблагоприятных факторов внешней среды.</a:t>
            </a:r>
          </a:p>
          <a:p>
            <a:pPr algn="just">
              <a:defRPr/>
            </a:pPr>
            <a:r>
              <a:rPr lang="ru-RU" sz="2400" dirty="0" smtClean="0"/>
              <a:t>Массовая профилактика факторов риска неинфекционных заболеваний</a:t>
            </a:r>
          </a:p>
          <a:p>
            <a:pPr algn="just">
              <a:defRPr/>
            </a:pPr>
            <a:endParaRPr lang="ru-RU" sz="2400" dirty="0" smtClean="0"/>
          </a:p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207170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Совершенствование медико-гигиенического образования и воспитания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3380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Включение занятий  здорового образа жизни в  образовательные стандарты на всех этапах образования</a:t>
            </a:r>
          </a:p>
          <a:p>
            <a:pPr>
              <a:defRPr/>
            </a:pPr>
            <a:r>
              <a:rPr lang="ru-RU" dirty="0" smtClean="0"/>
              <a:t>Расширение социальной рекламы здорового образа жизни</a:t>
            </a:r>
          </a:p>
          <a:p>
            <a:pPr>
              <a:defRPr/>
            </a:pPr>
            <a:r>
              <a:rPr lang="ru-RU" dirty="0" smtClean="0"/>
              <a:t>Расширение функций Центров здоровья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0" y="85725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здорового образа жизни</a:t>
            </a:r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357313"/>
            <a:ext cx="4357687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элемент модели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  граждан о факторах риска и мотивирование к  ЗОЖ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(СМИ, кино, телевидение, 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медицинские работники, общественные организации, работодатели)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357313"/>
            <a:ext cx="4286250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элемент модели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ЗОЖ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(министерства, администрация регионов, городов, муниципалитеты, 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работодатели, общественные организации)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4000500"/>
            <a:ext cx="2714625" cy="1500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элемент модели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Диспансеризация и профилактические осмотры</a:t>
            </a:r>
          </a:p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112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Пять элементов модели формирования здорового образа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жизни и профилактики неинфекционных заболеваний</a:t>
            </a:r>
            <a:endParaRPr lang="ru-RU" sz="24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0" y="32146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неинфекционных заболеваний в рамках системы здравоохранения</a:t>
            </a:r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0"/>
            <a:ext cx="142875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14438" y="5786438"/>
            <a:ext cx="7215187" cy="3571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813" y="6143625"/>
            <a:ext cx="8072437" cy="428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Единая профилактическая среда</a:t>
            </a:r>
            <a:endParaRPr lang="ru-RU" sz="24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63" y="4000500"/>
            <a:ext cx="2714625" cy="1500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элемент модели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Диспансерное наблюдение</a:t>
            </a:r>
          </a:p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63" y="4000500"/>
            <a:ext cx="2714625" cy="1500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элемент модели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НИЗ в стационарах и санаториях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4DB77-6EEF-4BF6-A51C-85955600742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800200"/>
          </a:xfrm>
        </p:spPr>
        <p:txBody>
          <a:bodyPr/>
          <a:lstStyle/>
          <a:p>
            <a:pPr algn="ctr"/>
            <a:r>
              <a:rPr lang="ru-RU" dirty="0" smtClean="0"/>
              <a:t>ФГОС ВО </a:t>
            </a:r>
            <a:r>
              <a:rPr lang="ru-RU" dirty="0" smtClean="0"/>
              <a:t>3+ </a:t>
            </a:r>
            <a:br>
              <a:rPr lang="ru-RU" dirty="0" smtClean="0"/>
            </a:br>
            <a:r>
              <a:rPr lang="ru-RU" dirty="0" smtClean="0"/>
              <a:t>(ординатура, по всем специальностям)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392488"/>
          </a:xfrm>
        </p:spPr>
        <p:txBody>
          <a:bodyPr/>
          <a:lstStyle/>
          <a:p>
            <a:r>
              <a:rPr lang="ru-RU" dirty="0">
                <a:effectLst/>
              </a:rPr>
              <a:t>4.3. Виды профессиональной деятельности, к которым готовятся выпускники, освоившие программу ординатуры:</a:t>
            </a:r>
          </a:p>
          <a:p>
            <a:r>
              <a:rPr lang="ru-RU" dirty="0">
                <a:effectLst/>
              </a:rPr>
              <a:t>профилактическая;</a:t>
            </a:r>
          </a:p>
          <a:p>
            <a:r>
              <a:rPr lang="ru-RU" dirty="0">
                <a:effectLst/>
              </a:rPr>
              <a:t>диагностическая;</a:t>
            </a:r>
          </a:p>
          <a:p>
            <a:r>
              <a:rPr lang="ru-RU" dirty="0">
                <a:effectLst/>
              </a:rPr>
              <a:t>психолого-педагогическая;</a:t>
            </a:r>
          </a:p>
          <a:p>
            <a:r>
              <a:rPr lang="ru-RU" dirty="0">
                <a:effectLst/>
              </a:rPr>
              <a:t>организационно-управленческая.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09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/>
          <a:lstStyle/>
          <a:p>
            <a:r>
              <a:rPr lang="ru-RU" dirty="0">
                <a:effectLst/>
              </a:rPr>
              <a:t>4.4. Выпускник, освоивший программу ординатуры, готов решать следующие профессиональные задачи</a:t>
            </a:r>
            <a:r>
              <a:rPr lang="ru-RU" dirty="0" smtClean="0">
                <a:effectLst/>
              </a:rPr>
              <a:t>: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психолого-педагогическая деятельность:</a:t>
            </a:r>
          </a:p>
          <a:p>
            <a:r>
              <a:rPr lang="ru-RU" dirty="0">
                <a:effectLst/>
              </a:rPr>
              <a:t>формирование у населения, пациентов и членов их семей мотивации, направленной на сохранение и укрепление своего здоровья и здоровья </a:t>
            </a:r>
            <a:r>
              <a:rPr lang="ru-RU" dirty="0" smtClean="0">
                <a:effectLst/>
              </a:rPr>
              <a:t>окружающих (ПК 7);</a:t>
            </a:r>
            <a:endParaRPr lang="ru-RU" dirty="0">
              <a:effectLst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864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60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готовностью </a:t>
            </a:r>
            <a:r>
              <a:rPr lang="ru-RU" sz="2400" dirty="0">
                <a:effectLst/>
              </a:rPr>
              <a:t>к участию в педагогической деятельности по программам среднего и высшего медицинского образования или среднего и высшего фармацевтического образования, а также по дополнительным профессиональным программам для лиц, имеющих среднее профессиональное или высшее образование, в порядке, установленном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здравоохранения (УК-3)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936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КХ руководителей и специалистов высшего профессионального образования (ассистент). Требования к квалификации</a:t>
            </a:r>
            <a:endParaRPr lang="ru-R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05000"/>
            <a:ext cx="8568952" cy="454833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Высшее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профессиональное образование и стаж работы в образовательном учреждении не менее 1 года, при наличии послевузовского профессионального образования (</a:t>
            </a:r>
            <a:r>
              <a:rPr lang="ru-RU" u="sng" dirty="0">
                <a:solidFill>
                  <a:schemeClr val="accent4">
                    <a:lumMod val="10000"/>
                  </a:schemeClr>
                </a:solidFill>
                <a:effectLst/>
              </a:rPr>
              <a:t>аспирантура, ординатура, адъюнктура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) или ученой степени кандидата наук - </a:t>
            </a:r>
            <a:r>
              <a:rPr lang="ru-RU" u="sng" dirty="0">
                <a:solidFill>
                  <a:schemeClr val="accent4">
                    <a:lumMod val="10000"/>
                  </a:schemeClr>
                </a:solidFill>
                <a:effectLst/>
              </a:rPr>
              <a:t>без предъявления требований к стажу </a:t>
            </a:r>
            <a:r>
              <a:rPr lang="ru-RU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работы !!!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280367"/>
      </p:ext>
    </p:extLst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5091</TotalTime>
  <Words>540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Океан</vt:lpstr>
      <vt:lpstr>Презентация PowerPoint</vt:lpstr>
      <vt:lpstr>Политика охраны здоровья в РФ</vt:lpstr>
      <vt:lpstr>Формирование здорового образа жизни- приоритетный проект в стратегическом развитии здравоохранения</vt:lpstr>
      <vt:lpstr>Совершенствование медико-гигиенического образования и воспитания </vt:lpstr>
      <vt:lpstr>Презентация PowerPoint</vt:lpstr>
      <vt:lpstr>ФГОС ВО 3+  (ординатура, по всем специальностям)</vt:lpstr>
      <vt:lpstr>Презентация PowerPoint</vt:lpstr>
      <vt:lpstr>Презентация PowerPoint</vt:lpstr>
      <vt:lpstr>КХ руководителей и специалистов высшего профессионального образования (ассистент). Требования к квалификации</vt:lpstr>
      <vt:lpstr>ФГОС ВО 3++ (уровень – подготовка кадров ВК в ординатура)</vt:lpstr>
      <vt:lpstr>Презентация PowerPoint</vt:lpstr>
      <vt:lpstr>Презентация PowerPoint</vt:lpstr>
      <vt:lpstr>Задание для выполнения и сроки: </vt:lpstr>
      <vt:lpstr>Презентация PowerPoint</vt:lpstr>
      <vt:lpstr>Презентация PowerPoint</vt:lpstr>
      <vt:lpstr>Презентация PowerPoint</vt:lpstr>
      <vt:lpstr>Графики дальнейших занятий и консультаций:</vt:lpstr>
    </vt:vector>
  </TitlesOfParts>
  <Company>ЧГМА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здоровье и здравоохранение</dc:title>
  <dc:creator>Шильникова Н.Ф.</dc:creator>
  <cp:lastModifiedBy>Чупрова Диана Владимировна</cp:lastModifiedBy>
  <cp:revision>209</cp:revision>
  <dcterms:created xsi:type="dcterms:W3CDTF">2005-11-06T11:06:08Z</dcterms:created>
  <dcterms:modified xsi:type="dcterms:W3CDTF">2022-10-19T02:42:48Z</dcterms:modified>
</cp:coreProperties>
</file>